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D85AC8A2-C63C-49A4-89E9-2E4420D2ECA8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361245"/>
            <a:ext cx="7583488" cy="42973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El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nombre del vestido es </a:t>
            </a:r>
            <a:r>
              <a:rPr lang="es-ES_tradnl" sz="5600" b="1" dirty="0" err="1" smtClean="0">
                <a:solidFill>
                  <a:srgbClr val="000090"/>
                </a:solidFill>
                <a:effectLst/>
              </a:rPr>
              <a:t>Wonderland</a:t>
            </a:r>
            <a:r>
              <a:rPr lang="en-US" sz="5600" b="1" dirty="0">
                <a:solidFill>
                  <a:srgbClr val="000090"/>
                </a:solidFill>
                <a:effectLst/>
              </a:rPr>
              <a:t>.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Las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diseñadoras del vestido son </a:t>
            </a:r>
            <a:r>
              <a:rPr lang="es-ES_tradnl" sz="5600" b="1" dirty="0" err="1">
                <a:solidFill>
                  <a:srgbClr val="000090"/>
                </a:solidFill>
                <a:effectLst/>
              </a:rPr>
              <a:t>Sharlene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 L; Gabriela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M y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Gabriela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R. El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vestido es un chaleco cerrado y una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falda. El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vestido tiene azul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, rojo, rosado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y otros colores. Se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puede usar en el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verano</a:t>
            </a:r>
            <a:r>
              <a:rPr lang="en-US" sz="5600" b="1" dirty="0">
                <a:solidFill>
                  <a:srgbClr val="000090"/>
                </a:solidFill>
                <a:effectLst/>
              </a:rPr>
              <a:t>.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El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vestido es para una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fiesta. Nosotras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usamos periódicos, envolturas y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papeles. Nos </a:t>
            </a:r>
            <a:r>
              <a:rPr lang="es-ES_tradnl" sz="5600" b="1" dirty="0">
                <a:solidFill>
                  <a:srgbClr val="000090"/>
                </a:solidFill>
                <a:effectLst/>
              </a:rPr>
              <a:t>gusta la falda del vestido porque tiene muchos 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colores</a:t>
            </a:r>
            <a:r>
              <a:rPr lang="es-ES_tradnl" sz="5600" b="1" dirty="0" smtClean="0">
                <a:solidFill>
                  <a:srgbClr val="000090"/>
                </a:solidFill>
                <a:effectLst/>
              </a:rPr>
              <a:t>.</a:t>
            </a:r>
          </a:p>
          <a:p>
            <a:pPr marL="0" indent="0">
              <a:buNone/>
            </a:pPr>
            <a:endParaRPr lang="es-ES_tradnl" sz="5600" b="1" dirty="0">
              <a:effectLst/>
            </a:endParaRPr>
          </a:p>
          <a:p>
            <a:pPr marL="0" indent="0">
              <a:buNone/>
            </a:pPr>
            <a:endParaRPr lang="en-US" sz="5600" b="1" dirty="0">
              <a:effectLst/>
            </a:endParaRPr>
          </a:p>
          <a:p>
            <a:endParaRPr lang="en-US" dirty="0"/>
          </a:p>
        </p:txBody>
      </p:sp>
      <p:pic>
        <p:nvPicPr>
          <p:cNvPr id="4" name="Content Placeholder 3" descr="Wonderland ;) 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r="23562" b="3467"/>
          <a:stretch/>
        </p:blipFill>
        <p:spPr>
          <a:xfrm>
            <a:off x="2906889" y="3980039"/>
            <a:ext cx="2969915" cy="2877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316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onderland ;) 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r="23562" b="3467"/>
          <a:stretch/>
        </p:blipFill>
        <p:spPr>
          <a:xfrm>
            <a:off x="1820333" y="2244372"/>
            <a:ext cx="3668890" cy="3555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3622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42</TotalTime>
  <Words>72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Precedent</vt:lpstr>
      <vt:lpstr>PowerPoint Presentation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Wonderland- Spanish Class </dc:title>
  <dc:creator>User</dc:creator>
  <cp:lastModifiedBy>User</cp:lastModifiedBy>
  <cp:revision>6</cp:revision>
  <dcterms:created xsi:type="dcterms:W3CDTF">2013-02-27T14:49:22Z</dcterms:created>
  <dcterms:modified xsi:type="dcterms:W3CDTF">2013-03-04T14:58:41Z</dcterms:modified>
</cp:coreProperties>
</file>